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77" d="100"/>
          <a:sy n="77" d="100"/>
        </p:scale>
        <p:origin x="100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967"/>
            <a:ext cx="12192000" cy="6858000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065784" y="2988071"/>
            <a:ext cx="7414592" cy="1470025"/>
          </a:xfrm>
        </p:spPr>
        <p:txBody>
          <a:bodyPr>
            <a:normAutofit/>
          </a:bodyPr>
          <a:lstStyle>
            <a:lvl1pPr algn="l">
              <a:defRPr sz="4800" b="1" baseline="0">
                <a:solidFill>
                  <a:schemeClr val="bg1"/>
                </a:solidFill>
                <a:latin typeface="Candara" panose="020E0502030303020204" pitchFamily="34" charset="0"/>
              </a:defRPr>
            </a:lvl1pPr>
          </a:lstStyle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926"/>
          <a:stretch/>
        </p:blipFill>
        <p:spPr>
          <a:xfrm>
            <a:off x="9120336" y="1196752"/>
            <a:ext cx="2788584" cy="499238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60238">
            <a:off x="-954207" y="-1760672"/>
            <a:ext cx="4878353" cy="4900255"/>
          </a:xfrm>
          <a:prstGeom prst="rect">
            <a:avLst/>
          </a:prstGeom>
        </p:spPr>
      </p:pic>
      <p:sp>
        <p:nvSpPr>
          <p:cNvPr id="1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65784" y="4614275"/>
            <a:ext cx="7054552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  <a:latin typeface="Candara" panose="020E0502030303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47112" cy="1143000"/>
          </a:xfr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11183416" cy="4525963"/>
          </a:xfr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1pPr>
            <a:lvl2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2pPr>
            <a:lvl3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3pPr>
            <a:lvl4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4pPr>
            <a:lvl5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8736" y="4365104"/>
            <a:ext cx="2679222" cy="269338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328" y="-1755576"/>
            <a:ext cx="3747510" cy="37673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47112" cy="1143000"/>
          </a:xfr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11183416" cy="4525963"/>
          </a:xfr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1pPr>
            <a:lvl2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2pPr>
            <a:lvl3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3pPr>
            <a:lvl4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4pPr>
            <a:lvl5pPr algn="l">
              <a:defRPr>
                <a:solidFill>
                  <a:srgbClr val="000000"/>
                </a:solidFill>
                <a:latin typeface="Candara" panose="020E0502030303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610" y="3789040"/>
            <a:ext cx="3313190" cy="333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0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806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87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2174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Candara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2023-12-18T08:59:32Z</dcterms:created>
  <dcterms:modified xsi:type="dcterms:W3CDTF">2023-12-18T09:06:25Z</dcterms:modified>
</cp:coreProperties>
</file>